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4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6" r:id="rId20"/>
    <p:sldId id="307" r:id="rId21"/>
    <p:sldId id="308" r:id="rId22"/>
    <p:sldId id="309" r:id="rId23"/>
    <p:sldId id="377" r:id="rId24"/>
    <p:sldId id="310" r:id="rId25"/>
    <p:sldId id="311" r:id="rId26"/>
    <p:sldId id="312" r:id="rId27"/>
    <p:sldId id="378" r:id="rId28"/>
    <p:sldId id="379" r:id="rId29"/>
    <p:sldId id="380" r:id="rId30"/>
    <p:sldId id="314" r:id="rId31"/>
    <p:sldId id="315" r:id="rId32"/>
    <p:sldId id="316" r:id="rId33"/>
    <p:sldId id="317" r:id="rId34"/>
    <p:sldId id="318" r:id="rId35"/>
    <p:sldId id="352" r:id="rId36"/>
    <p:sldId id="354" r:id="rId37"/>
    <p:sldId id="353" r:id="rId38"/>
    <p:sldId id="355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281" r:id="rId74"/>
    <p:sldId id="282" r:id="rId75"/>
    <p:sldId id="283" r:id="rId76"/>
    <p:sldId id="284" r:id="rId77"/>
    <p:sldId id="285" r:id="rId78"/>
    <p:sldId id="286" r:id="rId79"/>
    <p:sldId id="287" r:id="rId80"/>
    <p:sldId id="346" r:id="rId81"/>
    <p:sldId id="288" r:id="rId82"/>
    <p:sldId id="289" r:id="rId83"/>
    <p:sldId id="290" r:id="rId84"/>
    <p:sldId id="291" r:id="rId85"/>
    <p:sldId id="292" r:id="rId86"/>
    <p:sldId id="347" r:id="rId87"/>
    <p:sldId id="293" r:id="rId88"/>
    <p:sldId id="294" r:id="rId89"/>
    <p:sldId id="295" r:id="rId90"/>
    <p:sldId id="296" r:id="rId91"/>
    <p:sldId id="297" r:id="rId92"/>
    <p:sldId id="298" r:id="rId93"/>
    <p:sldId id="348" r:id="rId94"/>
    <p:sldId id="366" r:id="rId95"/>
    <p:sldId id="367" r:id="rId96"/>
    <p:sldId id="368" r:id="rId97"/>
    <p:sldId id="370" r:id="rId98"/>
    <p:sldId id="369" r:id="rId99"/>
    <p:sldId id="371" r:id="rId100"/>
    <p:sldId id="365" r:id="rId101"/>
    <p:sldId id="299" r:id="rId102"/>
    <p:sldId id="300" r:id="rId103"/>
    <p:sldId id="301" r:id="rId104"/>
    <p:sldId id="358" r:id="rId105"/>
    <p:sldId id="356" r:id="rId106"/>
    <p:sldId id="359" r:id="rId107"/>
    <p:sldId id="360" r:id="rId108"/>
    <p:sldId id="361" r:id="rId109"/>
    <p:sldId id="357" r:id="rId110"/>
    <p:sldId id="362" r:id="rId111"/>
    <p:sldId id="364" r:id="rId112"/>
    <p:sldId id="363" r:id="rId11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456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notesMaster" Target="notesMasters/notesMaster1.xml"/><Relationship Id="rId115" Type="http://schemas.openxmlformats.org/officeDocument/2006/relationships/printerSettings" Target="printerSettings/printerSettings1.bin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51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–log &lt;</a:t>
            </a:r>
            <a:r>
              <a:rPr lang="de-DE" dirty="0" err="1"/>
              <a:t>n</a:t>
            </a:r>
            <a:r>
              <a:rPr lang="de-DE" dirty="0"/>
              <a:t>&gt;</a:t>
            </a:r>
          </a:p>
          <a:p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>
                <a:solidFill>
                  <a:srgbClr val="ED6F49"/>
                </a:solidFill>
              </a:rPr>
              <a:t>ein</a:t>
            </a:r>
            <a:r>
              <a:rPr lang="de-DE" sz="2800" dirty="0" smtClean="0">
                <a:solidFill>
                  <a:srgbClr val="ED6F49"/>
                </a:solidFill>
              </a:rPr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dirty="0" err="1" smtClean="0"/>
              <a:t>Branch</a:t>
            </a:r>
            <a:r>
              <a:rPr lang="de-DE" dirty="0" smtClean="0"/>
              <a:t>-Zeiger wird umgesetzt</a:t>
            </a:r>
          </a:p>
          <a:p>
            <a:pPr lvl="1"/>
            <a:r>
              <a:rPr lang="de-DE" dirty="0"/>
              <a:t>K</a:t>
            </a:r>
            <a:r>
              <a:rPr lang="de-DE" dirty="0" smtClean="0"/>
              <a:t>ein </a:t>
            </a:r>
            <a:r>
              <a:rPr lang="de-DE" dirty="0" err="1" smtClean="0"/>
              <a:t>Merge</a:t>
            </a:r>
            <a:r>
              <a:rPr lang="de-DE" dirty="0" smtClean="0"/>
              <a:t> Commit wird erzeugt</a:t>
            </a:r>
            <a:endParaRPr lang="de-DE" sz="2400" dirty="0" smtClean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dirty="0" smtClean="0"/>
          </a:p>
          <a:p>
            <a:r>
              <a:rPr lang="de-DE" dirty="0" smtClean="0"/>
              <a:t>TODO: Grafik !!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</a:t>
            </a:r>
          </a:p>
          <a:p>
            <a:r>
              <a:rPr lang="de-DE" sz="2800" dirty="0" smtClean="0"/>
              <a:t>Erzwingt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endParaRPr lang="de-DE" sz="2400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</a:t>
            </a:r>
            <a:r>
              <a:rPr lang="de-DE" sz="2400" dirty="0" smtClean="0"/>
              <a:t>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dadurch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</a:t>
            </a:r>
            <a:r>
              <a:rPr lang="de-DE" dirty="0" smtClean="0"/>
              <a:t>SQUASH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TODO: Grafik!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smtClean="0"/>
              <a:t>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MERGES 2 - </a:t>
            </a:r>
            <a:r>
              <a:rPr lang="de-DE" dirty="0" smtClean="0"/>
              <a:t>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MERGES 2 - </a:t>
            </a:r>
            <a:r>
              <a:rPr lang="de-DE" dirty="0" smtClean="0"/>
              <a:t>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</a:t>
            </a:r>
            <a:r>
              <a:rPr lang="de-DE" smtClean="0"/>
              <a:t>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799925"/>
            <a:ext cx="72644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1832719"/>
            <a:ext cx="3862083" cy="2814066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315884" y="4754137"/>
            <a:ext cx="8429807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Courier New"/>
                <a:cs typeface="Courier New"/>
              </a:rPr>
              <a:t>[</a:t>
            </a:r>
            <a:r>
              <a:rPr lang="de-DE" sz="1200" dirty="0" err="1">
                <a:latin typeface="Courier New"/>
                <a:cs typeface="Courier New"/>
              </a:rPr>
              <a:t>mergetool</a:t>
            </a:r>
            <a:r>
              <a:rPr lang="de-DE" sz="1200" dirty="0">
                <a:latin typeface="Courier New"/>
                <a:cs typeface="Courier New"/>
              </a:rPr>
              <a:t> "</a:t>
            </a:r>
            <a:r>
              <a:rPr lang="de-DE" sz="1200" dirty="0" smtClean="0">
                <a:latin typeface="Courier New"/>
                <a:cs typeface="Courier New"/>
              </a:rPr>
              <a:t>p4"</a:t>
            </a:r>
            <a:r>
              <a:rPr lang="de-DE" sz="1200" dirty="0">
                <a:latin typeface="Courier New"/>
                <a:cs typeface="Courier New"/>
              </a:rPr>
              <a:t>]</a:t>
            </a: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err="1">
                <a:latin typeface="Courier New"/>
                <a:cs typeface="Courier New"/>
              </a:rPr>
              <a:t>cmd</a:t>
            </a:r>
            <a:r>
              <a:rPr lang="de-DE" sz="1200" dirty="0">
                <a:latin typeface="Courier New"/>
                <a:cs typeface="Courier New"/>
              </a:rPr>
              <a:t> = /</a:t>
            </a:r>
            <a:r>
              <a:rPr lang="de-DE" sz="1200" dirty="0" err="1">
                <a:latin typeface="Courier New"/>
                <a:cs typeface="Courier New"/>
              </a:rPr>
              <a:t>Applications</a:t>
            </a:r>
            <a:r>
              <a:rPr lang="de-DE" sz="1200" dirty="0">
                <a:latin typeface="Courier New"/>
                <a:cs typeface="Courier New"/>
              </a:rPr>
              <a:t>/p4merge.app/Contents/Resources/</a:t>
            </a:r>
            <a:r>
              <a:rPr lang="de-DE" sz="1200" dirty="0" smtClean="0">
                <a:latin typeface="Courier New"/>
                <a:cs typeface="Courier New"/>
              </a:rPr>
              <a:t>launchp4merge</a:t>
            </a: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smtClean="0">
                <a:latin typeface="Courier New"/>
                <a:cs typeface="Courier New"/>
              </a:rPr>
              <a:t>	"</a:t>
            </a:r>
            <a:r>
              <a:rPr lang="de-DE" sz="1200" dirty="0">
                <a:latin typeface="Courier New"/>
                <a:cs typeface="Courier New"/>
              </a:rPr>
              <a:t>$PWD/$BASE" "$PWD/$REMOTE" "$PWD/$LOCAL" "$PWD/$MERGED"</a:t>
            </a: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err="1">
                <a:latin typeface="Courier New"/>
                <a:cs typeface="Courier New"/>
              </a:rPr>
              <a:t>keeptemporaries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>
                <a:latin typeface="Courier New"/>
                <a:cs typeface="Courier New"/>
              </a:rPr>
              <a:t>false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err="1">
                <a:latin typeface="Courier New"/>
                <a:cs typeface="Courier New"/>
              </a:rPr>
              <a:t>trustexitcode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>
                <a:latin typeface="Courier New"/>
                <a:cs typeface="Courier New"/>
              </a:rPr>
              <a:t>true</a:t>
            </a:r>
            <a:endParaRPr lang="de-DE" sz="1200" dirty="0">
              <a:latin typeface="Courier New"/>
              <a:cs typeface="Courier New"/>
            </a:endParaRP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err="1">
                <a:latin typeface="Courier New"/>
                <a:cs typeface="Courier New"/>
              </a:rPr>
              <a:t>keepbackup</a:t>
            </a:r>
            <a:r>
              <a:rPr lang="de-DE" sz="1200" dirty="0">
                <a:latin typeface="Courier New"/>
                <a:cs typeface="Courier New"/>
              </a:rPr>
              <a:t> = </a:t>
            </a:r>
            <a:r>
              <a:rPr lang="de-DE" sz="1200" dirty="0" err="1" smtClean="0">
                <a:latin typeface="Courier New"/>
                <a:cs typeface="Courier New"/>
              </a:rPr>
              <a:t>false</a:t>
            </a:r>
            <a:endParaRPr lang="de-DE" sz="1200" dirty="0" smtClean="0">
              <a:latin typeface="Courier New"/>
              <a:cs typeface="Courier New"/>
            </a:endParaRPr>
          </a:p>
          <a:p>
            <a:r>
              <a:rPr lang="de-DE" sz="1200" dirty="0" smtClean="0">
                <a:latin typeface="Courier New"/>
                <a:cs typeface="Courier New"/>
              </a:rPr>
              <a:t>[</a:t>
            </a:r>
            <a:r>
              <a:rPr lang="de-DE" sz="1200" dirty="0" err="1" smtClean="0">
                <a:latin typeface="Courier New"/>
                <a:cs typeface="Courier New"/>
              </a:rPr>
              <a:t>merge</a:t>
            </a:r>
            <a:r>
              <a:rPr lang="de-DE" sz="1200" dirty="0" smtClean="0">
                <a:latin typeface="Courier New"/>
                <a:cs typeface="Courier New"/>
              </a:rPr>
              <a:t>]</a:t>
            </a:r>
          </a:p>
          <a:p>
            <a:r>
              <a:rPr lang="de-DE" sz="1200" dirty="0">
                <a:latin typeface="Courier New"/>
                <a:cs typeface="Courier New"/>
              </a:rPr>
              <a:t>	</a:t>
            </a:r>
            <a:r>
              <a:rPr lang="de-DE" sz="1200" dirty="0" err="1" smtClean="0">
                <a:latin typeface="Courier New"/>
                <a:cs typeface="Courier New"/>
              </a:rPr>
              <a:t>tool</a:t>
            </a:r>
            <a:r>
              <a:rPr lang="de-DE" sz="1200" dirty="0" smtClean="0">
                <a:latin typeface="Courier New"/>
                <a:cs typeface="Courier New"/>
              </a:rPr>
              <a:t>=</a:t>
            </a:r>
            <a:r>
              <a:rPr lang="de-DE" sz="1200" dirty="0">
                <a:latin typeface="Courier New"/>
                <a:cs typeface="Courier New"/>
              </a:rPr>
              <a:t>"p4"</a:t>
            </a:r>
            <a:endParaRPr lang="de-DE" sz="1200" dirty="0" smtClean="0">
              <a:latin typeface="Courier New"/>
              <a:cs typeface="Courier New"/>
            </a:endParaRPr>
          </a:p>
          <a:p>
            <a:endParaRPr lang="de-DE" sz="105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</a:t>
            </a:r>
            <a:r>
              <a:rPr lang="de-DE" dirty="0" err="1" smtClean="0">
                <a:solidFill>
                  <a:srgbClr val="009587"/>
                </a:solidFill>
              </a:rPr>
              <a:t>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MERGES: </a:t>
            </a:r>
            <a:r>
              <a:rPr lang="de-DE" dirty="0" smtClean="0"/>
              <a:t>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0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44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0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4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</a:t>
            </a:r>
            <a:r>
              <a:rPr lang="de-DE" smtClean="0"/>
              <a:t>und 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4448</Words>
  <Application>Microsoft Macintosh PowerPoint</Application>
  <PresentationFormat>Bildschirmpräsentation (4:3)</PresentationFormat>
  <Paragraphs>855</Paragraphs>
  <Slides>112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112</vt:i4>
      </vt:variant>
    </vt:vector>
  </HeadingPairs>
  <TitlesOfParts>
    <vt:vector size="113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INTERN: MERGES 1</vt:lpstr>
      <vt:lpstr>GIT INTERN: FASTFORWARD-MERGE (FF)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REFSPEC-BEISPIELE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</cp:revision>
  <dcterms:created xsi:type="dcterms:W3CDTF">2014-09-28T20:48:12Z</dcterms:created>
  <dcterms:modified xsi:type="dcterms:W3CDTF">2014-10-07T13:58:45Z</dcterms:modified>
</cp:coreProperties>
</file>